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le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réalisateur, un +développeur ou un +chercheur. Jetez un œil à l'écosystème DHIS2 et rejoignez la communauté mondiale.</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Rapporter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Éléments de l'interface</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